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5" r:id="rId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75052-EB52-452C-9946-4499BE255B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3F7CE-E7CB-4D2C-87A6-1CF3542129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3F7B-D568-4C88-A2E2-317F83933B7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863A4-57C0-4C1D-AE04-C9CDAA23CC5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C1DE6-2578-47D3-A438-BD1F72A950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1B33F-5340-4C32-832B-82951EF59EF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B1F86-7C4A-4582-B1AE-CFD60D8CDE3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D38F8-D5F7-486B-AA6D-25D4CA0A7AE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21DC1-8EFB-49A3-8FE7-ED838CE727C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7BAD-B20D-4EA0-A67B-8A102B3F346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54051-0C5B-423F-BCB9-8EFD6DF419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2CEE218-939C-437A-BAF6-CFA92ACA6AB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telas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12875"/>
            <a:ext cx="7772400" cy="4176713"/>
          </a:xfrm>
        </p:spPr>
        <p:txBody>
          <a:bodyPr/>
          <a:lstStyle/>
          <a:p>
            <a:pPr eaLnBrk="1" hangingPunct="1"/>
            <a:r>
              <a:rPr lang="pt-BR" sz="1200" smtClean="0"/>
              <a:t>Inserir marca neste espaço</a:t>
            </a: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323850" y="1196975"/>
            <a:ext cx="8208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/>
          </a:p>
        </p:txBody>
      </p:sp>
      <p:pic>
        <p:nvPicPr>
          <p:cNvPr id="5" name="Imagem 4" descr="1.LOGOTIPO ARGO-NOV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2276872"/>
            <a:ext cx="5235921" cy="1932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telas2_e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5100"/>
            <a:ext cx="9363076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2564904"/>
            <a:ext cx="7772400" cy="1470025"/>
          </a:xfrm>
        </p:spPr>
        <p:txBody>
          <a:bodyPr/>
          <a:lstStyle/>
          <a:p>
            <a:pPr algn="l" eaLnBrk="1" hangingPunct="1"/>
            <a:r>
              <a:rPr lang="pt-BR" sz="1200" b="1" dirty="0" smtClean="0"/>
              <a:t>Em 2009 e 2010 a Argo Construtora lançou 4 empreendimentos e entregou  outros 4. Não ocorreu atraso em nenhuma entrega, ao contrário,  todas as  obras foram entregues antes do prazo de 36 meses prometido pela construtora.  </a:t>
            </a:r>
            <a:br>
              <a:rPr lang="pt-BR" sz="1200" b="1" dirty="0" smtClean="0"/>
            </a:br>
            <a:r>
              <a:rPr lang="pt-BR" sz="1200" dirty="0" smtClean="0"/>
              <a:t/>
            </a:r>
            <a:br>
              <a:rPr lang="pt-BR" sz="1200" dirty="0" smtClean="0"/>
            </a:br>
            <a:r>
              <a:rPr lang="pt-BR" sz="1200" b="1" dirty="0" smtClean="0"/>
              <a:t>LANÇAMENTOS:</a:t>
            </a:r>
            <a:r>
              <a:rPr lang="pt-BR" sz="1200" dirty="0" smtClean="0"/>
              <a:t/>
            </a:r>
            <a:br>
              <a:rPr lang="pt-BR" sz="1200" dirty="0" smtClean="0"/>
            </a:br>
            <a:r>
              <a:rPr lang="pt-BR" sz="1200" dirty="0" smtClean="0"/>
              <a:t/>
            </a:r>
            <a:br>
              <a:rPr lang="pt-BR" sz="1200" dirty="0" smtClean="0"/>
            </a:br>
            <a:r>
              <a:rPr lang="pt-BR" sz="1200" dirty="0" smtClean="0"/>
              <a:t>Ed. </a:t>
            </a:r>
            <a:r>
              <a:rPr lang="pt-BR" sz="1200" dirty="0" err="1" smtClean="0"/>
              <a:t>Petrus</a:t>
            </a:r>
            <a:r>
              <a:rPr lang="pt-BR" sz="1200" dirty="0" smtClean="0"/>
              <a:t> </a:t>
            </a:r>
            <a:r>
              <a:rPr lang="pt-BR" sz="1200" dirty="0" smtClean="0"/>
              <a:t>Residencial: 	Praia da Costa	Janeiro de 2009</a:t>
            </a:r>
            <a:br>
              <a:rPr lang="pt-BR" sz="1200" dirty="0" smtClean="0"/>
            </a:br>
            <a:r>
              <a:rPr lang="pt-BR" sz="1200" dirty="0" smtClean="0"/>
              <a:t>Ed. </a:t>
            </a:r>
            <a:r>
              <a:rPr lang="pt-BR" sz="1200" dirty="0" err="1" smtClean="0"/>
              <a:t>Domus</a:t>
            </a:r>
            <a:r>
              <a:rPr lang="pt-BR" sz="1200" dirty="0" smtClean="0"/>
              <a:t> </a:t>
            </a:r>
            <a:r>
              <a:rPr lang="pt-BR" sz="1200" dirty="0" err="1" smtClean="0"/>
              <a:t>Residence</a:t>
            </a:r>
            <a:r>
              <a:rPr lang="pt-BR" sz="1200" dirty="0" smtClean="0"/>
              <a:t>:	 </a:t>
            </a:r>
            <a:r>
              <a:rPr lang="pt-BR" sz="1200" dirty="0" err="1" smtClean="0"/>
              <a:t>Itapoã</a:t>
            </a:r>
            <a:r>
              <a:rPr lang="pt-BR" sz="1200" dirty="0" smtClean="0"/>
              <a:t>		Abril de 2009</a:t>
            </a:r>
            <a:br>
              <a:rPr lang="pt-BR" sz="1200" dirty="0" smtClean="0"/>
            </a:br>
            <a:r>
              <a:rPr lang="pt-BR" sz="1200" dirty="0" smtClean="0"/>
              <a:t>Ed. </a:t>
            </a:r>
            <a:r>
              <a:rPr lang="pt-BR" sz="1200" dirty="0" err="1" smtClean="0"/>
              <a:t>Pallas</a:t>
            </a:r>
            <a:r>
              <a:rPr lang="pt-BR" sz="1200" dirty="0" smtClean="0"/>
              <a:t>:		 Praia da Costa	Outubro de 2009</a:t>
            </a:r>
            <a:br>
              <a:rPr lang="pt-BR" sz="1200" dirty="0" smtClean="0"/>
            </a:br>
            <a:r>
              <a:rPr lang="pt-BR" sz="1200" dirty="0" smtClean="0"/>
              <a:t>Ed. </a:t>
            </a:r>
            <a:r>
              <a:rPr lang="pt-BR" sz="1200" dirty="0" err="1" smtClean="0"/>
              <a:t>Lugano</a:t>
            </a:r>
            <a:r>
              <a:rPr lang="pt-BR" sz="1200" dirty="0" smtClean="0"/>
              <a:t>:		 </a:t>
            </a:r>
            <a:r>
              <a:rPr lang="pt-BR" sz="1200" dirty="0" err="1" smtClean="0"/>
              <a:t>Itapoã</a:t>
            </a:r>
            <a:r>
              <a:rPr lang="pt-BR" sz="1200" dirty="0" smtClean="0"/>
              <a:t>		Abril de 2010</a:t>
            </a:r>
            <a:br>
              <a:rPr lang="pt-BR" sz="1200" dirty="0" smtClean="0"/>
            </a:br>
            <a:r>
              <a:rPr lang="pt-BR" sz="1200" dirty="0" smtClean="0"/>
              <a:t/>
            </a:r>
            <a:br>
              <a:rPr lang="pt-BR" sz="1200" dirty="0" smtClean="0"/>
            </a:br>
            <a:r>
              <a:rPr lang="pt-BR" sz="1200" b="1" dirty="0" smtClean="0"/>
              <a:t>ENTREGAS</a:t>
            </a:r>
            <a:r>
              <a:rPr lang="pt-BR" sz="1200" dirty="0" smtClean="0"/>
              <a:t>:</a:t>
            </a:r>
            <a:br>
              <a:rPr lang="pt-BR" sz="1200" dirty="0" smtClean="0"/>
            </a:br>
            <a:r>
              <a:rPr lang="pt-BR" sz="1200" dirty="0" smtClean="0"/>
              <a:t/>
            </a:r>
            <a:br>
              <a:rPr lang="pt-BR" sz="1200" dirty="0" smtClean="0"/>
            </a:br>
            <a:r>
              <a:rPr lang="pt-BR" sz="1200" dirty="0" smtClean="0"/>
              <a:t>Ed. Ilha de Capri:	Praia da Costa	Agosto de 2009</a:t>
            </a:r>
            <a:br>
              <a:rPr lang="pt-BR" sz="1200" dirty="0" smtClean="0"/>
            </a:br>
            <a:r>
              <a:rPr lang="pt-BR" sz="1200" dirty="0" smtClean="0"/>
              <a:t>Ed. Ilha de Creta:	</a:t>
            </a:r>
            <a:r>
              <a:rPr lang="pt-BR" sz="1200" dirty="0" err="1" smtClean="0"/>
              <a:t>Itapoã</a:t>
            </a:r>
            <a:r>
              <a:rPr lang="pt-BR" sz="1200" dirty="0" smtClean="0"/>
              <a:t>		Janeiro de 2010</a:t>
            </a:r>
            <a:br>
              <a:rPr lang="pt-BR" sz="1200" dirty="0" smtClean="0"/>
            </a:br>
            <a:r>
              <a:rPr lang="pt-BR" sz="1200" dirty="0" smtClean="0"/>
              <a:t>Ed. Ilha de Parma:	 </a:t>
            </a:r>
            <a:r>
              <a:rPr lang="pt-BR" sz="1200" dirty="0" err="1" smtClean="0"/>
              <a:t>Itapoã</a:t>
            </a:r>
            <a:r>
              <a:rPr lang="pt-BR" sz="1200" dirty="0" smtClean="0"/>
              <a:t>	</a:t>
            </a:r>
            <a:r>
              <a:rPr lang="pt-BR" sz="1200" dirty="0" smtClean="0"/>
              <a:t>	 Maio de 2010</a:t>
            </a:r>
            <a:br>
              <a:rPr lang="pt-BR" sz="1200" dirty="0" smtClean="0"/>
            </a:br>
            <a:r>
              <a:rPr lang="pt-BR" sz="1200" dirty="0" smtClean="0"/>
              <a:t>Ed. Ilha de </a:t>
            </a:r>
            <a:r>
              <a:rPr lang="pt-BR" sz="1200" dirty="0" err="1" smtClean="0"/>
              <a:t>Patmos</a:t>
            </a:r>
            <a:r>
              <a:rPr lang="pt-BR" sz="1200" dirty="0" smtClean="0"/>
              <a:t>:	 </a:t>
            </a:r>
            <a:r>
              <a:rPr lang="pt-BR" sz="1200" dirty="0" err="1" smtClean="0"/>
              <a:t>Itapoã</a:t>
            </a:r>
            <a:r>
              <a:rPr lang="pt-BR" sz="1200" dirty="0" smtClean="0"/>
              <a:t>		Outubro de 2010</a:t>
            </a:r>
            <a:br>
              <a:rPr lang="pt-BR" sz="1200" dirty="0" smtClean="0"/>
            </a:br>
            <a:endParaRPr lang="pt-BR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elas4_e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9076" y="0"/>
            <a:ext cx="9363076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 descr="foto_princip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2132856"/>
            <a:ext cx="2214246" cy="2952328"/>
          </a:xfrm>
          <a:prstGeom prst="rect">
            <a:avLst/>
          </a:prstGeom>
        </p:spPr>
      </p:pic>
      <p:pic>
        <p:nvPicPr>
          <p:cNvPr id="6" name="Imagem 5" descr="fachada Domus fi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7704" y="2132856"/>
            <a:ext cx="2389936" cy="2952328"/>
          </a:xfrm>
          <a:prstGeom prst="rect">
            <a:avLst/>
          </a:prstGeom>
        </p:spPr>
      </p:pic>
      <p:pic>
        <p:nvPicPr>
          <p:cNvPr id="7" name="Imagem 6" descr="Petrus.jpg"/>
          <p:cNvPicPr>
            <a:picLocks noChangeAspect="1"/>
          </p:cNvPicPr>
          <p:nvPr/>
        </p:nvPicPr>
        <p:blipFill>
          <a:blip r:embed="rId5" cstate="print"/>
          <a:srcRect b="11151"/>
          <a:stretch>
            <a:fillRect/>
          </a:stretch>
        </p:blipFill>
        <p:spPr>
          <a:xfrm>
            <a:off x="0" y="2132856"/>
            <a:ext cx="1878272" cy="2952328"/>
          </a:xfrm>
          <a:prstGeom prst="rect">
            <a:avLst/>
          </a:prstGeom>
        </p:spPr>
      </p:pic>
      <p:pic>
        <p:nvPicPr>
          <p:cNvPr id="6149" name="Picture 5" descr="Pallas Residen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2085567"/>
            <a:ext cx="2258139" cy="2999617"/>
          </a:xfrm>
          <a:prstGeom prst="rect">
            <a:avLst/>
          </a:prstGeom>
          <a:noFill/>
        </p:spPr>
      </p:pic>
      <p:sp>
        <p:nvSpPr>
          <p:cNvPr id="9" name="Retângulo 8"/>
          <p:cNvSpPr/>
          <p:nvPr/>
        </p:nvSpPr>
        <p:spPr>
          <a:xfrm>
            <a:off x="0" y="5085184"/>
            <a:ext cx="1835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Ed. </a:t>
            </a:r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Petrus</a:t>
            </a:r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 Residencial</a:t>
            </a: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Praia da Costa	</a:t>
            </a: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Janeiro de 2009</a:t>
            </a:r>
            <a:endParaRPr lang="pt-B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9512" y="1412776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LANÇAMENTOS</a:t>
            </a:r>
            <a:endParaRPr lang="pt-BR" b="1" dirty="0"/>
          </a:p>
        </p:txBody>
      </p:sp>
      <p:sp>
        <p:nvSpPr>
          <p:cNvPr id="11" name="Retângulo 10"/>
          <p:cNvSpPr/>
          <p:nvPr/>
        </p:nvSpPr>
        <p:spPr>
          <a:xfrm>
            <a:off x="1907704" y="5086925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Ed. </a:t>
            </a:r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Domus</a:t>
            </a:r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Residence</a:t>
            </a:r>
            <a:endParaRPr lang="pt-B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Itapoã</a:t>
            </a:r>
            <a:endParaRPr lang="pt-B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Abril de 2009</a:t>
            </a:r>
            <a:endParaRPr lang="pt-B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4355976" y="5085184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Ed. </a:t>
            </a:r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Pallas</a:t>
            </a:r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		 Praia da Costa</a:t>
            </a: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Outubro de 2009</a:t>
            </a:r>
            <a:endParaRPr lang="pt-B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660232" y="5085184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Ed. </a:t>
            </a:r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Lugano</a:t>
            </a:r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		 </a:t>
            </a:r>
          </a:p>
          <a:p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Itapoã</a:t>
            </a:r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Abril de 2010</a:t>
            </a:r>
            <a:endParaRPr lang="pt-BR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elas4_e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9076" y="0"/>
            <a:ext cx="9363076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0" y="5085184"/>
            <a:ext cx="1835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Ed. Ilha de Capri</a:t>
            </a: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Praia da Costa	</a:t>
            </a: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Agosto de 2009</a:t>
            </a:r>
            <a:endParaRPr lang="pt-B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9512" y="134076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ENTREGAS</a:t>
            </a:r>
            <a:endParaRPr lang="pt-BR" b="1" dirty="0"/>
          </a:p>
        </p:txBody>
      </p:sp>
      <p:sp>
        <p:nvSpPr>
          <p:cNvPr id="11" name="Retângulo 10"/>
          <p:cNvSpPr/>
          <p:nvPr/>
        </p:nvSpPr>
        <p:spPr>
          <a:xfrm>
            <a:off x="1979712" y="5086925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Ed. Ilha de Creta</a:t>
            </a:r>
          </a:p>
          <a:p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Itapoã</a:t>
            </a:r>
            <a:endParaRPr lang="pt-B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Janeiro de 2010</a:t>
            </a:r>
            <a:endParaRPr lang="pt-B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4355976" y="5085184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Ed. Ilha de Parma	 </a:t>
            </a:r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Itapoã</a:t>
            </a:r>
            <a:endParaRPr lang="pt-B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Mario de 2010</a:t>
            </a:r>
            <a:endParaRPr lang="pt-B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516216" y="5085184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Ed. Ilha de </a:t>
            </a:r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Patmos</a:t>
            </a:r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	 </a:t>
            </a:r>
          </a:p>
          <a:p>
            <a:r>
              <a:rPr lang="pt-BR" sz="1200" dirty="0" err="1" smtClean="0">
                <a:latin typeface="Times New Roman" pitchFamily="18" charset="0"/>
                <a:cs typeface="Times New Roman" pitchFamily="18" charset="0"/>
              </a:rPr>
              <a:t>Itapoã</a:t>
            </a:r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r>
              <a:rPr lang="pt-BR" sz="1200" dirty="0" smtClean="0">
                <a:latin typeface="Times New Roman" pitchFamily="18" charset="0"/>
                <a:cs typeface="Times New Roman" pitchFamily="18" charset="0"/>
              </a:rPr>
              <a:t>Outubro de 2010</a:t>
            </a:r>
            <a:endParaRPr lang="pt-BR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Imagem 12" descr="Ilha de Capri.JPG"/>
          <p:cNvPicPr>
            <a:picLocks noChangeAspect="1"/>
          </p:cNvPicPr>
          <p:nvPr/>
        </p:nvPicPr>
        <p:blipFill>
          <a:blip r:embed="rId3" cstate="print"/>
          <a:srcRect r="11111"/>
          <a:stretch>
            <a:fillRect/>
          </a:stretch>
        </p:blipFill>
        <p:spPr>
          <a:xfrm>
            <a:off x="-180528" y="1844824"/>
            <a:ext cx="2016224" cy="3168352"/>
          </a:xfrm>
          <a:prstGeom prst="rect">
            <a:avLst/>
          </a:prstGeom>
        </p:spPr>
      </p:pic>
      <p:pic>
        <p:nvPicPr>
          <p:cNvPr id="15" name="Imagem 14" descr="Ilha de Creta_fren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7704" y="1844824"/>
            <a:ext cx="2409732" cy="3212976"/>
          </a:xfrm>
          <a:prstGeom prst="rect">
            <a:avLst/>
          </a:prstGeom>
        </p:spPr>
      </p:pic>
      <p:pic>
        <p:nvPicPr>
          <p:cNvPr id="16" name="Imagem 15" descr="Ilha de Parma.JPG"/>
          <p:cNvPicPr>
            <a:picLocks noChangeAspect="1"/>
          </p:cNvPicPr>
          <p:nvPr/>
        </p:nvPicPr>
        <p:blipFill>
          <a:blip r:embed="rId5" cstate="print"/>
          <a:srcRect r="29968" b="3801"/>
          <a:stretch>
            <a:fillRect/>
          </a:stretch>
        </p:blipFill>
        <p:spPr>
          <a:xfrm>
            <a:off x="4427984" y="1844824"/>
            <a:ext cx="2016224" cy="3240360"/>
          </a:xfrm>
          <a:prstGeom prst="rect">
            <a:avLst/>
          </a:prstGeom>
        </p:spPr>
      </p:pic>
      <p:pic>
        <p:nvPicPr>
          <p:cNvPr id="32772" name="Picture 4" descr="Ilha de Patmo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7" y="1844824"/>
            <a:ext cx="2364616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94</Words>
  <Application>Microsoft Office PowerPoint</Application>
  <PresentationFormat>Apresentação na tela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Design padrão</vt:lpstr>
      <vt:lpstr>Inserir marca neste espaço</vt:lpstr>
      <vt:lpstr>Em 2009 e 2010 a Argo Construtora lançou 4 empreendimentos e entregou  outros 4. Não ocorreu atraso em nenhuma entrega, ao contrário,  todas as  obras foram entregues antes do prazo de 36 meses prometido pela construtora.    LANÇAMENTOS:  Ed. Petrus Residencial:  Praia da Costa Janeiro de 2009 Ed. Domus Residence:  Itapoã  Abril de 2009 Ed. Pallas:   Praia da Costa Outubro de 2009 Ed. Lugano:   Itapoã  Abril de 2010  ENTREGAS:  Ed. Ilha de Capri: Praia da Costa Agosto de 2009 Ed. Ilha de Creta: Itapoã  Janeiro de 2010 Ed. Ilha de Parma:  Itapoã   Maio de 2010 Ed. Ilha de Patmos:  Itapoã  Outubro de 2010 </vt:lpstr>
      <vt:lpstr>Slide 3</vt:lpstr>
      <vt:lpstr>Slide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Inserir marca neste espaço</dc:title>
  <dc:creator>GABRIELLA</dc:creator>
  <cp:lastModifiedBy>neize.ferreira</cp:lastModifiedBy>
  <cp:revision>9</cp:revision>
  <dcterms:created xsi:type="dcterms:W3CDTF">2011-02-14T12:32:51Z</dcterms:created>
  <dcterms:modified xsi:type="dcterms:W3CDTF">2011-03-29T20:02:32Z</dcterms:modified>
</cp:coreProperties>
</file>