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EC949-64C5-40CE-9D4C-4A0450C0C4B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7E09D-847E-48CE-AB99-8E6FCF1D5AA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BAB5B-FBF2-405B-AD4A-2CA8517D689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AE210-8E69-4B37-93B5-A45AE3C1FF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F7CDE-4545-4A89-BDC1-4009D2B726D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961C6-535F-4D86-81CD-461DD03428C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9B4CA-43D8-4ADE-B219-51247F3FF64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1CFB7-E75F-410C-B9FA-1CFDA042AD7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83988-F8F9-4F67-AFC6-A0B710568BD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E522B-9960-4412-B5A4-F23439D385A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586D-BBC4-4CD0-8D48-EB9810AFC4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CADD7BC7-537A-433A-9D0E-B34F01A4C45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telas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12875"/>
            <a:ext cx="7772400" cy="4176713"/>
          </a:xfrm>
        </p:spPr>
        <p:txBody>
          <a:bodyPr/>
          <a:lstStyle/>
          <a:p>
            <a:pPr eaLnBrk="1" hangingPunct="1"/>
            <a:r>
              <a:rPr lang="pt-BR" sz="1200" smtClean="0"/>
              <a:t>Inserir marca neste espaço</a:t>
            </a: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323850" y="1196975"/>
            <a:ext cx="8208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/>
          </a:p>
        </p:txBody>
      </p:sp>
      <p:pic>
        <p:nvPicPr>
          <p:cNvPr id="5" name="Imagem 4" descr="Wallpap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1484784"/>
            <a:ext cx="8352928" cy="4032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telas2_e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99392"/>
            <a:ext cx="9363076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35039"/>
            <a:ext cx="7772400" cy="1470025"/>
          </a:xfrm>
        </p:spPr>
        <p:txBody>
          <a:bodyPr/>
          <a:lstStyle/>
          <a:p>
            <a:pPr eaLnBrk="1" hangingPunct="1"/>
            <a:r>
              <a:rPr lang="pt-BR" sz="1200" dirty="0" smtClean="0"/>
              <a:t>A VIPIMÓVEL, mas que comercializar imóveis residenciais, comerciais, industriais e terrenos, desenvolveu um modelo de trabalho humanizado com o foco nas pessoas, oferecendo um serviço diferenciado de consultoria imobiliária.</a:t>
            </a:r>
            <a:endParaRPr lang="pt-BR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elas2_e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751063"/>
            <a:ext cx="7772400" cy="1470025"/>
          </a:xfrm>
        </p:spPr>
        <p:txBody>
          <a:bodyPr/>
          <a:lstStyle/>
          <a:p>
            <a:pPr eaLnBrk="1" hangingPunct="1"/>
            <a:r>
              <a:rPr lang="pt-BR" sz="1200" b="1" dirty="0" smtClean="0"/>
              <a:t>SVIP</a:t>
            </a:r>
            <a:r>
              <a:rPr lang="pt-BR" sz="1200" dirty="0" smtClean="0"/>
              <a:t> </a:t>
            </a:r>
            <a:r>
              <a:rPr lang="pt-BR" sz="1200" b="1" dirty="0" smtClean="0"/>
              <a:t>– Sistema de Venda Imobilizaria Personalizada</a:t>
            </a:r>
            <a:br>
              <a:rPr lang="pt-BR" sz="1200" b="1" dirty="0" smtClean="0"/>
            </a:br>
            <a:r>
              <a:rPr lang="pt-BR" sz="1200" dirty="0" smtClean="0"/>
              <a:t>Um sistema de atendimento online e pessoal, com profissionais qualificados oferecendo opções de mercado imobiliário que vão ao encontro dos desejos e necessidades de cada um.</a:t>
            </a:r>
            <a:r>
              <a:rPr lang="pt-BR" sz="1200" b="1" dirty="0" smtClean="0"/>
              <a:t/>
            </a:r>
            <a:br>
              <a:rPr lang="pt-BR" sz="1200" b="1" dirty="0" smtClean="0"/>
            </a:br>
            <a:endParaRPr lang="pt-BR" sz="1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telas4_e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5" descr="se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2420887"/>
            <a:ext cx="3960440" cy="1964709"/>
          </a:xfrm>
          <a:prstGeom prst="rect">
            <a:avLst/>
          </a:prstGeom>
        </p:spPr>
      </p:pic>
      <p:pic>
        <p:nvPicPr>
          <p:cNvPr id="7" name="Imagem 6" descr="map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348880"/>
            <a:ext cx="3312368" cy="2076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elas4_e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 descr="DSC_0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1178304"/>
            <a:ext cx="6696744" cy="4482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46</Words>
  <Application>Microsoft Office PowerPoint</Application>
  <PresentationFormat>Apresentação na tela (4:3)</PresentationFormat>
  <Paragraphs>3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Calibri</vt:lpstr>
      <vt:lpstr>Design padrão</vt:lpstr>
      <vt:lpstr>Inserir marca neste espaço</vt:lpstr>
      <vt:lpstr>A VIPIMÓVEL, mas que comercializar imóveis residenciais, comerciais, industriais e terrenos, desenvolveu um modelo de trabalho humanizado com o foco nas pessoas, oferecendo um serviço diferenciado de consultoria imobiliária.</vt:lpstr>
      <vt:lpstr>SVIP – Sistema de Venda Imobilizaria Personalizada Um sistema de atendimento online e pessoal, com profissionais qualificados oferecendo opções de mercado imobiliário que vão ao encontro dos desejos e necessidades de cada um. </vt:lpstr>
      <vt:lpstr>Slide 4</vt:lpstr>
      <vt:lpstr>Slide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Inserir marca neste espaço</dc:title>
  <dc:creator>GABRIELLA</dc:creator>
  <cp:lastModifiedBy>igor</cp:lastModifiedBy>
  <cp:revision>10</cp:revision>
  <dcterms:created xsi:type="dcterms:W3CDTF">2011-02-14T12:32:51Z</dcterms:created>
  <dcterms:modified xsi:type="dcterms:W3CDTF">2011-04-11T22:04:19Z</dcterms:modified>
</cp:coreProperties>
</file>