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 varScale="1">
        <p:scale>
          <a:sx n="67" d="100"/>
          <a:sy n="67" d="100"/>
        </p:scale>
        <p:origin x="-5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00FE2-4706-4901-B5C5-6DA4E92B6230}" type="datetimeFigureOut">
              <a:rPr lang="pt-BR" smtClean="0"/>
              <a:pPr/>
              <a:t>28/4/2011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D0A66-3D0A-4D8F-A2AB-923D65E981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BOZI MATERIAIS PARA CONSTRUÇÃO LTDA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Materiais para construção da base ao acabamento;</a:t>
            </a:r>
          </a:p>
          <a:p>
            <a:r>
              <a:rPr lang="pt-BR" dirty="0" smtClean="0"/>
              <a:t>Completo auto serviço em conexões, pinceis, produtos químicos , metais,louças,piso,revestimento,pastilhas, faixas decorativas;</a:t>
            </a:r>
          </a:p>
          <a:p>
            <a:r>
              <a:rPr lang="pt-BR" dirty="0" smtClean="0"/>
              <a:t>Loja refrigerada;</a:t>
            </a:r>
          </a:p>
          <a:p>
            <a:r>
              <a:rPr lang="pt-BR" dirty="0" smtClean="0"/>
              <a:t>Comodidade estacionamento exclusivo.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pt-BR" dirty="0" smtClean="0"/>
              <a:t>Bozi </a:t>
            </a:r>
            <a:endParaRPr lang="pt-BR" dirty="0"/>
          </a:p>
        </p:txBody>
      </p:sp>
      <p:pic>
        <p:nvPicPr>
          <p:cNvPr id="4" name="Espaço Reservado para Conteúdo 3" descr="BOZI MATERIAIS 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785794"/>
            <a:ext cx="6929486" cy="3240079"/>
          </a:xfrm>
        </p:spPr>
      </p:pic>
      <p:pic>
        <p:nvPicPr>
          <p:cNvPr id="5" name="Espaço Reservado para Conteúdo 3" descr="BOZI MATERIAIS 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4143380"/>
            <a:ext cx="7000924" cy="25542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Estacionamento para clientes</a:t>
            </a:r>
            <a:endParaRPr lang="pt-BR" dirty="0"/>
          </a:p>
        </p:txBody>
      </p:sp>
      <p:pic>
        <p:nvPicPr>
          <p:cNvPr id="4" name="Espaço Reservado para Conteúdo 3" descr="BOZI MATERIAIS 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Completo auto serviço</a:t>
            </a:r>
            <a:endParaRPr lang="pt-BR" dirty="0"/>
          </a:p>
        </p:txBody>
      </p:sp>
      <p:pic>
        <p:nvPicPr>
          <p:cNvPr id="4" name="Espaço Reservado para Conteúdo 3" descr="BOZI MATERIAIS 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Frente loja local seguro </a:t>
            </a:r>
            <a:endParaRPr lang="pt-BR" dirty="0"/>
          </a:p>
        </p:txBody>
      </p:sp>
      <p:pic>
        <p:nvPicPr>
          <p:cNvPr id="4" name="Espaço Reservado para Conteúdo 3" descr="BOZI MATERIAIS 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47</Words>
  <Application>Microsoft Office PowerPoint</Application>
  <PresentationFormat>Apresentação na tela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BOZI MATERIAIS PARA CONSTRUÇÃO LTDA </vt:lpstr>
      <vt:lpstr>Bozi </vt:lpstr>
      <vt:lpstr>Estacionamento para clientes</vt:lpstr>
      <vt:lpstr>Completo auto serviço</vt:lpstr>
      <vt:lpstr>Frente loja local seguro </vt:lpstr>
    </vt:vector>
  </TitlesOfParts>
  <Company>Bozi Mat Cons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BOZI MATERIAIS PARA CONSTRUÇÃO LTDA </dc:title>
  <dc:creator>BOZI CONSTRUTORA </dc:creator>
  <cp:lastModifiedBy>priscilla</cp:lastModifiedBy>
  <cp:revision>4</cp:revision>
  <dcterms:created xsi:type="dcterms:W3CDTF">2011-04-08T17:50:07Z</dcterms:created>
  <dcterms:modified xsi:type="dcterms:W3CDTF">2011-04-28T19:03:10Z</dcterms:modified>
</cp:coreProperties>
</file>