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4562D-74BC-4B8E-BD4C-FA417AF917A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1CB6A-9AC1-4E37-89E1-9F3649418B26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DCED9-4DDE-488E-AE7B-76C5D7CA55C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B8B03-69D5-4BF3-817F-398094548A7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D038E-E7CD-46E7-9328-683AE2938FF0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40E15-09AF-4A2C-B33D-FAB2F639DEA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E748A-89B6-490B-86A9-118B1BD7198E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A3293-BC92-437B-8AFB-E998F2DCFEA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AC506-F32A-492F-B676-9D9A28D8973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4B7F1-36B9-4E41-B71E-E13E1A21C2D9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AD7DA-E57E-4218-9CA2-8AA38C50A9B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B5D005-2684-495C-91A8-22F9EDC5BE5A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ela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pic>
        <p:nvPicPr>
          <p:cNvPr id="3074" name="Picture 2" descr="C:\Documents and Settings\XP\Desktop\Cópia_de_segurança_de_logomarca_Composé_Geral_corel 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655489"/>
            <a:ext cx="4956175" cy="3141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telas2_e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753"/>
            <a:ext cx="7772400" cy="4536504"/>
          </a:xfrm>
        </p:spPr>
        <p:txBody>
          <a:bodyPr/>
          <a:lstStyle/>
          <a:p>
            <a:pPr algn="l"/>
            <a:r>
              <a:rPr lang="pt-BR" sz="1200" dirty="0"/>
              <a:t>Há 17 anos a Composé trabalha no mercado capixaba oferecendo diversos produtos, como revestimentos, acabamentos e móveis planejados para empresas variadas, seja para construtoras, responsáveis por grandes obras, ou para pessoas físicas, envolvidas em projetos de menor porte. </a:t>
            </a: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A Composé está sempre se atualizando e buscando novidades no mercado, através da participação em feiras e encontros envolvendo profissionais do ramo de construção civil, arquitetura e decoração. Possui parceria com inúmeros fornecedores, entre eles, vários de renome nacional. </a:t>
            </a: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Atuante no mercado, a empresa possui projetos inovadores de marketing de relacionamento com seus clientes e parceiros. O Programa de Relacionamento </a:t>
            </a:r>
            <a:r>
              <a:rPr lang="pt-BR" sz="1200" u="sng" dirty="0"/>
              <a:t>Mais Estilo Mais Vantagem</a:t>
            </a:r>
            <a:r>
              <a:rPr lang="pt-BR" sz="1200" dirty="0"/>
              <a:t> é um exemplo disso. Já em seu terceiro ano, distribui para os especificadores cadastrados que acumularem mais pontos, diversos prêmios como viagens internacionais e nacionais para locais de vanguarda na arquitetura e decoração, além de TVs, </a:t>
            </a:r>
            <a:r>
              <a:rPr lang="pt-BR" sz="1200" dirty="0" err="1"/>
              <a:t>netbooks</a:t>
            </a:r>
            <a:r>
              <a:rPr lang="pt-BR" sz="1200" dirty="0"/>
              <a:t> e vale compras. </a:t>
            </a: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Outro ponto forte da Empresa é o </a:t>
            </a:r>
            <a:r>
              <a:rPr lang="pt-BR" sz="1200" u="sng" dirty="0"/>
              <a:t>Espaço Gourmet</a:t>
            </a:r>
            <a:r>
              <a:rPr lang="pt-BR" sz="1200" dirty="0"/>
              <a:t>, um evento de culinária que já se tornou bastante conhecido no mercado. Realizado mensalmente, o evento acontece em um ambiente descontraído e agradável, reunindo os profissionais da área para falar das tendências e novidades do mercado. Sempre conta com a presença de chefs de cozinha, arquitetos, decoradores e demais clientes. Com essas ações a empresa mantém uma relação de proximidade e interatividade com o seu </a:t>
            </a:r>
            <a:r>
              <a:rPr lang="pt-BR" sz="1200" dirty="0" err="1"/>
              <a:t>target</a:t>
            </a:r>
            <a:r>
              <a:rPr lang="pt-BR" sz="1200" dirty="0" smtClean="0"/>
              <a:t>.</a:t>
            </a:r>
            <a:br>
              <a:rPr lang="pt-BR" sz="1200" dirty="0" smtClean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Os parceiros da Composé têm a oportunidade de reforçar a sua marca para este público, atuando em conjunto em patrocínio de festas, eventos e promoções de vendas.</a:t>
            </a:r>
            <a:br>
              <a:rPr lang="pt-BR" sz="1200" dirty="0"/>
            </a:br>
            <a:r>
              <a:rPr lang="pt-BR" sz="1200" dirty="0"/>
              <a:t> </a:t>
            </a:r>
            <a:br>
              <a:rPr lang="pt-BR" sz="1200" dirty="0"/>
            </a:br>
            <a:endParaRPr lang="pt-BR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elas2_e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196752"/>
            <a:ext cx="7772400" cy="4392489"/>
          </a:xfrm>
        </p:spPr>
        <p:txBody>
          <a:bodyPr/>
          <a:lstStyle/>
          <a:p>
            <a:pPr algn="l"/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 smtClean="0"/>
              <a:t>A </a:t>
            </a:r>
            <a:r>
              <a:rPr lang="pt-BR" sz="1200" dirty="0"/>
              <a:t>grande novidade para 2011 é a reinauguração da Loja Serra. Uma loja moderna com 600 m2, que também contará com a loja exclusiva de móveis planejados </a:t>
            </a:r>
            <a:r>
              <a:rPr lang="pt-BR" sz="1200" dirty="0" err="1"/>
              <a:t>Todeschini</a:t>
            </a:r>
            <a:r>
              <a:rPr lang="pt-BR" sz="1200" dirty="0" smtClean="0"/>
              <a:t>.</a:t>
            </a:r>
            <a:br>
              <a:rPr lang="pt-BR" sz="1200" dirty="0" smtClean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A expectativa da Composé não é somente estar presente no município da Serra, mas fazer a diferença com uma loja de revestimentos, acabamentos e planejados que siga o conceito boutique, o mesmo praticado na matriz Composé Vitória, baseado em atendimento qualificado, ambientes organizados e decorados até nos pequenos detalhes, preço justo e pagamento facilitado.</a:t>
            </a:r>
            <a:br>
              <a:rPr lang="pt-BR" sz="1200" dirty="0"/>
            </a:br>
            <a:r>
              <a:rPr lang="pt-BR" sz="1200" dirty="0"/>
              <a:t>Dentre os prêmios que conquistou, a Composé acumula o </a:t>
            </a:r>
            <a:r>
              <a:rPr lang="pt-BR" sz="1200" dirty="0" err="1"/>
              <a:t>Bi-Campeonato</a:t>
            </a:r>
            <a:r>
              <a:rPr lang="pt-BR" sz="1200" dirty="0"/>
              <a:t> do Prêmio </a:t>
            </a:r>
            <a:r>
              <a:rPr lang="pt-BR" sz="1200" dirty="0" err="1"/>
              <a:t>Art</a:t>
            </a:r>
            <a:r>
              <a:rPr lang="pt-BR" sz="1200" dirty="0"/>
              <a:t> et Décor da TV Vitória/Rede Record, nas categorias “Top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Mind</a:t>
            </a:r>
            <a:r>
              <a:rPr lang="pt-BR" sz="1200" dirty="0"/>
              <a:t>” e “Material de Construção”, em 2007 e 2008, além do Prêmio Destaque </a:t>
            </a:r>
            <a:r>
              <a:rPr lang="pt-BR" sz="1200" dirty="0" err="1"/>
              <a:t>Ademi-ES</a:t>
            </a:r>
            <a:r>
              <a:rPr lang="pt-BR" sz="1200" dirty="0"/>
              <a:t> 2007, na categoria Fornecedor Revendedor. </a:t>
            </a:r>
            <a:br>
              <a:rPr lang="pt-BR" sz="1200" dirty="0"/>
            </a:br>
            <a:r>
              <a:rPr lang="pt-BR" sz="1200" dirty="0"/>
              <a:t>Em 2010 foi a grande vencedora do Prêmio </a:t>
            </a:r>
            <a:r>
              <a:rPr lang="pt-BR" sz="1200" dirty="0" err="1"/>
              <a:t>Art</a:t>
            </a:r>
            <a:r>
              <a:rPr lang="pt-BR" sz="1200" dirty="0"/>
              <a:t> et Décor da TV Vitória/Rede Record, na categoria “Pisos e Revestimentos”.</a:t>
            </a:r>
            <a:br>
              <a:rPr lang="pt-BR" sz="1200" dirty="0"/>
            </a:br>
            <a:r>
              <a:rPr lang="pt-BR" sz="1200" dirty="0"/>
              <a:t> </a:t>
            </a:r>
            <a:br>
              <a:rPr lang="pt-BR" sz="1200" dirty="0"/>
            </a:br>
            <a:r>
              <a:rPr lang="pt-BR" sz="1200" dirty="0"/>
              <a:t>Com o objetivo de oferecer novas opções ao consumidor, em 2006 iniciou a parceria com a </a:t>
            </a:r>
            <a:r>
              <a:rPr lang="pt-BR" sz="1200" dirty="0" err="1"/>
              <a:t>Todeschini</a:t>
            </a:r>
            <a:r>
              <a:rPr lang="pt-BR" sz="1200" dirty="0"/>
              <a:t>, dando início à venda de móveis planejados. Em 2007, expandiu uma de suas lojas, inaugurando a </a:t>
            </a:r>
            <a:r>
              <a:rPr lang="pt-BR" sz="1200" i="1" dirty="0"/>
              <a:t>Composé Planejados</a:t>
            </a:r>
            <a:r>
              <a:rPr lang="pt-BR" sz="1200" dirty="0"/>
              <a:t>, onde está instalado um Show </a:t>
            </a:r>
            <a:r>
              <a:rPr lang="pt-BR" sz="1200" dirty="0" err="1"/>
              <a:t>Room</a:t>
            </a:r>
            <a:r>
              <a:rPr lang="pt-BR" sz="1200" dirty="0"/>
              <a:t> de aproximadamente 500 metros quadrados, onde podem ser encontrados os últimos lançamentos da indústria. A loja é representante exclusiva da </a:t>
            </a:r>
            <a:r>
              <a:rPr lang="pt-BR" sz="1200" dirty="0" err="1"/>
              <a:t>Todeschini</a:t>
            </a:r>
            <a:r>
              <a:rPr lang="pt-BR" sz="1200" dirty="0"/>
              <a:t>, uma das maiores fábricas de planejados do Brasil. Hoje a Composé conta com duas lojas em Vitória e uma no município da Serra.</a:t>
            </a:r>
            <a:br>
              <a:rPr lang="pt-BR" sz="1200" dirty="0"/>
            </a:br>
            <a:r>
              <a:rPr lang="pt-BR" sz="1200" dirty="0"/>
              <a:t> </a:t>
            </a:r>
            <a:br>
              <a:rPr lang="pt-BR" sz="1200" dirty="0"/>
            </a:br>
            <a:r>
              <a:rPr lang="pt-BR" sz="1200" dirty="0"/>
              <a:t>A Composé traz as últimas tendências do mercado mundial até seus clientes. Para isso, conta com uma equipe qualificada de profissionais de arquitetura, decoração e edificações, além de vendedores experientes. A cada dia inovando, é assim que a Composé trabalha, com o maior carinho e a maior dedicação, sempre com o objetivo de oferecer as melhores soluções em revestimentos, acabamentos e planejados.</a:t>
            </a:r>
            <a:br>
              <a:rPr lang="pt-BR" sz="1200" dirty="0"/>
            </a:br>
            <a:r>
              <a:rPr lang="pt-BR" sz="1200" dirty="0"/>
              <a:t/>
            </a:r>
            <a:br>
              <a:rPr lang="pt-BR" sz="1200" dirty="0"/>
            </a:br>
            <a:endParaRPr lang="pt-BR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137716"/>
            <a:ext cx="9363076" cy="7023100"/>
          </a:xfrm>
          <a:prstGeom prst="rect">
            <a:avLst/>
          </a:prstGeom>
          <a:noFill/>
        </p:spPr>
      </p:pic>
      <p:pic>
        <p:nvPicPr>
          <p:cNvPr id="1026" name="Picture 2" descr="C:\Documents and Settings\XP\Desktop\pain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9436" y="1196752"/>
            <a:ext cx="3436867" cy="4392489"/>
          </a:xfrm>
          <a:prstGeom prst="rect">
            <a:avLst/>
          </a:prstGeom>
          <a:noFill/>
        </p:spPr>
      </p:pic>
      <p:pic>
        <p:nvPicPr>
          <p:cNvPr id="1027" name="Picture 3" descr="D:\Meus documentos\Fernanda\FE_Pessoal\Rotina_de_Trabalho\Portfolio\Cartaz_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117019"/>
            <a:ext cx="3672408" cy="2600013"/>
          </a:xfrm>
          <a:prstGeom prst="rect">
            <a:avLst/>
          </a:prstGeom>
          <a:noFill/>
        </p:spPr>
      </p:pic>
      <p:pic>
        <p:nvPicPr>
          <p:cNvPr id="1029" name="Picture 5" descr="Z:\Criacao\Clientes_2010\Compose\12_Dezembro\CP_0119_10_Anuncio_Livro_Fabricio_Fabre\visualizacao\anuncio_livro_fabre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789040"/>
            <a:ext cx="4427426" cy="1983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363076" cy="7023100"/>
          </a:xfrm>
          <a:prstGeom prst="rect">
            <a:avLst/>
          </a:prstGeom>
          <a:noFill/>
        </p:spPr>
      </p:pic>
      <p:pic>
        <p:nvPicPr>
          <p:cNvPr id="9" name="Imagem 8" descr="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700808"/>
            <a:ext cx="3167336" cy="2103927"/>
          </a:xfrm>
          <a:prstGeom prst="rect">
            <a:avLst/>
          </a:prstGeom>
        </p:spPr>
      </p:pic>
      <p:pic>
        <p:nvPicPr>
          <p:cNvPr id="14" name="Imagem 13" descr="Lavabo_Concreto_Antique_Andin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4789" y="3907321"/>
            <a:ext cx="3155323" cy="2027640"/>
          </a:xfrm>
          <a:prstGeom prst="rect">
            <a:avLst/>
          </a:prstGeom>
        </p:spPr>
      </p:pic>
      <p:pic>
        <p:nvPicPr>
          <p:cNvPr id="8201" name="Picture 9" descr="Z:\Banco de Imagem\Compose\2011\02_fevereiro\Fotos_Ambientes_Jose_Daher_Filho\04 Banheir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057" y="2357675"/>
            <a:ext cx="1942679" cy="2655501"/>
          </a:xfrm>
          <a:prstGeom prst="rect">
            <a:avLst/>
          </a:prstGeom>
          <a:noFill/>
        </p:spPr>
      </p:pic>
      <p:pic>
        <p:nvPicPr>
          <p:cNvPr id="2051" name="Picture 3" descr="D:\Meus documentos\Fernanda\FE_Pessoal\Rotina_de_Trabalho\Portfolio\PROVA ANUNCIO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6030" y="1556792"/>
            <a:ext cx="3342474" cy="4420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45</Words>
  <Application>Microsoft Office PowerPoint</Application>
  <PresentationFormat>Apresentação na tela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Slide 1</vt:lpstr>
      <vt:lpstr>Há 17 anos a Composé trabalha no mercado capixaba oferecendo diversos produtos, como revestimentos, acabamentos e móveis planejados para empresas variadas, seja para construtoras, responsáveis por grandes obras, ou para pessoas físicas, envolvidas em projetos de menor porte.   A Composé está sempre se atualizando e buscando novidades no mercado, através da participação em feiras e encontros envolvendo profissionais do ramo de construção civil, arquitetura e decoração. Possui parceria com inúmeros fornecedores, entre eles, vários de renome nacional.   Atuante no mercado, a empresa possui projetos inovadores de marketing de relacionamento com seus clientes e parceiros. O Programa de Relacionamento Mais Estilo Mais Vantagem é um exemplo disso. Já em seu terceiro ano, distribui para os especificadores cadastrados que acumularem mais pontos, diversos prêmios como viagens internacionais e nacionais para locais de vanguarda na arquitetura e decoração, além de TVs, netbooks e vale compras.   Outro ponto forte da Empresa é o Espaço Gourmet, um evento de culinária que já se tornou bastante conhecido no mercado. Realizado mensalmente, o evento acontece em um ambiente descontraído e agradável, reunindo os profissionais da área para falar das tendências e novidades do mercado. Sempre conta com a presença de chefs de cozinha, arquitetos, decoradores e demais clientes. Com essas ações a empresa mantém uma relação de proximidade e interatividade com o seu target.  Os parceiros da Composé têm a oportunidade de reforçar a sua marca para este público, atuando em conjunto em patrocínio de festas, eventos e promoções de vendas.   </vt:lpstr>
      <vt:lpstr> A grande novidade para 2011 é a reinauguração da Loja Serra. Uma loja moderna com 600 m2, que também contará com a loja exclusiva de móveis planejados Todeschini.  A expectativa da Composé não é somente estar presente no município da Serra, mas fazer a diferença com uma loja de revestimentos, acabamentos e planejados que siga o conceito boutique, o mesmo praticado na matriz Composé Vitória, baseado em atendimento qualificado, ambientes organizados e decorados até nos pequenos detalhes, preço justo e pagamento facilitado. Dentre os prêmios que conquistou, a Composé acumula o Bi-Campeonato do Prêmio Art et Décor da TV Vitória/Rede Record, nas categorias “Top of Mind” e “Material de Construção”, em 2007 e 2008, além do Prêmio Destaque Ademi-ES 2007, na categoria Fornecedor Revendedor.  Em 2010 foi a grande vencedora do Prêmio Art et Décor da TV Vitória/Rede Record, na categoria “Pisos e Revestimentos”.   Com o objetivo de oferecer novas opções ao consumidor, em 2006 iniciou a parceria com a Todeschini, dando início à venda de móveis planejados. Em 2007, expandiu uma de suas lojas, inaugurando a Composé Planejados, onde está instalado um Show Room de aproximadamente 500 metros quadrados, onde podem ser encontrados os últimos lançamentos da indústria. A loja é representante exclusiva da Todeschini, uma das maiores fábricas de planejados do Brasil. Hoje a Composé conta com duas lojas em Vitória e uma no município da Serra.   A Composé traz as últimas tendências do mercado mundial até seus clientes. Para isso, conta com uma equipe qualificada de profissionais de arquitetura, decoração e edificações, além de vendedores experientes. A cada dia inovando, é assim que a Composé trabalha, com o maior carinho e a maior dedicação, sempre com o objetivo de oferecer as melhores soluções em revestimentos, acabamentos e planejados.  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Inserir marca neste espaço</dc:title>
  <dc:creator>GABRIELLA</dc:creator>
  <cp:lastModifiedBy>priscilla</cp:lastModifiedBy>
  <cp:revision>22</cp:revision>
  <dcterms:created xsi:type="dcterms:W3CDTF">2011-02-14T12:32:51Z</dcterms:created>
  <dcterms:modified xsi:type="dcterms:W3CDTF">2011-04-28T18:34:28Z</dcterms:modified>
</cp:coreProperties>
</file>